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47B58-8C90-490F-AD4B-DC8A03B85518}"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3E7B9-6D7A-4E1B-930C-C2A4BEFA22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47B58-8C90-490F-AD4B-DC8A03B85518}"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3E7B9-6D7A-4E1B-930C-C2A4BEFA22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47B58-8C90-490F-AD4B-DC8A03B85518}"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3E7B9-6D7A-4E1B-930C-C2A4BEFA22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47B58-8C90-490F-AD4B-DC8A03B85518}"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3E7B9-6D7A-4E1B-930C-C2A4BEFA22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447B58-8C90-490F-AD4B-DC8A03B85518}"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3E7B9-6D7A-4E1B-930C-C2A4BEFA22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447B58-8C90-490F-AD4B-DC8A03B85518}"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3E7B9-6D7A-4E1B-930C-C2A4BEFA22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447B58-8C90-490F-AD4B-DC8A03B85518}"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83E7B9-6D7A-4E1B-930C-C2A4BEFA22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447B58-8C90-490F-AD4B-DC8A03B85518}"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83E7B9-6D7A-4E1B-930C-C2A4BEFA22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47B58-8C90-490F-AD4B-DC8A03B85518}"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3E7B9-6D7A-4E1B-930C-C2A4BEFA22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447B58-8C90-490F-AD4B-DC8A03B85518}"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3E7B9-6D7A-4E1B-930C-C2A4BEFA22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447B58-8C90-490F-AD4B-DC8A03B85518}"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3E7B9-6D7A-4E1B-930C-C2A4BEFA22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447B58-8C90-490F-AD4B-DC8A03B85518}" type="datetimeFigureOut">
              <a:rPr lang="en-US" smtClean="0"/>
              <a:pPr/>
              <a:t>3/20/2020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3E7B9-6D7A-4E1B-930C-C2A4BEFA22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INDUSTRIAL ELECTRONICS &amp; CONTROL DRIVERS</a:t>
            </a:r>
            <a:endParaRPr lang="en-US" dirty="0"/>
          </a:p>
        </p:txBody>
      </p:sp>
      <p:sp>
        <p:nvSpPr>
          <p:cNvPr id="3" name="Subtitle 2"/>
          <p:cNvSpPr>
            <a:spLocks noGrp="1"/>
          </p:cNvSpPr>
          <p:nvPr>
            <p:ph type="subTitle" idx="1"/>
          </p:nvPr>
        </p:nvSpPr>
        <p:spPr/>
        <p:txBody>
          <a:bodyPr/>
          <a:lstStyle/>
          <a:p>
            <a:r>
              <a:rPr lang="en-US" b="1" dirty="0" smtClean="0">
                <a:latin typeface="Arial Black" pitchFamily="34" charset="0"/>
              </a:rPr>
              <a:t>INTRODUCTION TO THYRISTOR FAMILY</a:t>
            </a:r>
            <a:endParaRPr lang="en-US" b="1"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VI Characteristics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Unlike the transistor, the SCR can not be biased to stay within some active region along a load line between its blocking and saturation states. The magnitude and duration of the gate “turn-on” pulse has little effect on the operation of the device since conduction is controlled internally. </a:t>
            </a:r>
            <a:endParaRPr lang="en-US" dirty="0" smtClean="0"/>
          </a:p>
          <a:p>
            <a:r>
              <a:rPr lang="en-US" dirty="0" smtClean="0"/>
              <a:t>Then </a:t>
            </a:r>
            <a:r>
              <a:rPr lang="en-US" dirty="0" smtClean="0"/>
              <a:t>applying a momentary gate pulse to the device is enough to cause it to conduct and will remain permanently “ON” even if the gate signal is completely removed.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VI Characteristics</a:t>
            </a:r>
            <a:endParaRPr lang="en-US" dirty="0"/>
          </a:p>
        </p:txBody>
      </p:sp>
      <p:sp>
        <p:nvSpPr>
          <p:cNvPr id="3" name="Content Placeholder 2"/>
          <p:cNvSpPr>
            <a:spLocks noGrp="1"/>
          </p:cNvSpPr>
          <p:nvPr>
            <p:ph idx="1"/>
          </p:nvPr>
        </p:nvSpPr>
        <p:spPr/>
        <p:txBody>
          <a:bodyPr/>
          <a:lstStyle/>
          <a:p>
            <a:pPr algn="just"/>
            <a:r>
              <a:rPr lang="en-US" dirty="0" smtClean="0"/>
              <a:t>Therefore the </a:t>
            </a:r>
            <a:r>
              <a:rPr lang="en-US" dirty="0" err="1" smtClean="0"/>
              <a:t>thyristor</a:t>
            </a:r>
            <a:r>
              <a:rPr lang="en-US" dirty="0" smtClean="0"/>
              <a:t> can also be thought of as a </a:t>
            </a:r>
            <a:r>
              <a:rPr lang="en-US" i="1" dirty="0" err="1" smtClean="0"/>
              <a:t>Bistable</a:t>
            </a:r>
            <a:r>
              <a:rPr lang="en-US" i="1" dirty="0" smtClean="0"/>
              <a:t> Latch</a:t>
            </a:r>
            <a:r>
              <a:rPr lang="en-US" dirty="0" smtClean="0"/>
              <a:t> having two stable states “OFF” or “ON”. This is because with no gate signal applied, a silicon controlled rectifier blocks current in both directions of an AC waveform, and once it is triggered into conduction, the regenerative latching action means that it cannot be turned “OFF” again just by using its Gate.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Thyristor</a:t>
            </a:r>
            <a:r>
              <a:rPr lang="en-US" dirty="0" smtClean="0"/>
              <a:t> Phase Control</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2205037" y="1371600"/>
            <a:ext cx="5643563" cy="4158456"/>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of Phase Control</a:t>
            </a:r>
            <a:endParaRPr lang="en-US" dirty="0"/>
          </a:p>
        </p:txBody>
      </p:sp>
      <p:sp>
        <p:nvSpPr>
          <p:cNvPr id="3" name="Content Placeholder 2"/>
          <p:cNvSpPr>
            <a:spLocks noGrp="1"/>
          </p:cNvSpPr>
          <p:nvPr>
            <p:ph idx="1"/>
          </p:nvPr>
        </p:nvSpPr>
        <p:spPr/>
        <p:txBody>
          <a:bodyPr/>
          <a:lstStyle/>
          <a:p>
            <a:pPr algn="just"/>
            <a:r>
              <a:rPr lang="en-US" dirty="0" smtClean="0"/>
              <a:t>At the start of each positive half-cycle the SCR is “OFF”. On the application of the gate pulse triggers the SCR into conduction and remains fully latched “ON” for the duration of the positive cycle. If the </a:t>
            </a:r>
            <a:r>
              <a:rPr lang="en-US" dirty="0" err="1" smtClean="0"/>
              <a:t>thyristor</a:t>
            </a:r>
            <a:r>
              <a:rPr lang="en-US" dirty="0" smtClean="0"/>
              <a:t> is triggered at the beginning of the half-cycle ( θ = 0</a:t>
            </a:r>
            <a:r>
              <a:rPr lang="en-US" baseline="30000" dirty="0" smtClean="0"/>
              <a:t>o</a:t>
            </a:r>
            <a:r>
              <a:rPr lang="en-US" dirty="0" smtClean="0"/>
              <a:t> ), the load (a lamp) will be “ON” for the full positive cycle of the AC waveform (half-wave rectified AC) at a high average voltage of </a:t>
            </a:r>
            <a:r>
              <a:rPr lang="en-US" b="1" dirty="0" smtClean="0"/>
              <a:t>0.318 x </a:t>
            </a:r>
            <a:r>
              <a:rPr lang="en-US" b="1" dirty="0" err="1" smtClean="0"/>
              <a:t>Vp</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of Phase Control</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As the application of the gate trigger pulse increases along the half cycle ( θ = 0</a:t>
            </a:r>
            <a:r>
              <a:rPr lang="en-US" baseline="30000" dirty="0" smtClean="0"/>
              <a:t>o</a:t>
            </a:r>
            <a:r>
              <a:rPr lang="en-US" dirty="0" smtClean="0"/>
              <a:t> to 90</a:t>
            </a:r>
            <a:r>
              <a:rPr lang="en-US" baseline="30000" dirty="0" smtClean="0"/>
              <a:t>o</a:t>
            </a:r>
            <a:r>
              <a:rPr lang="en-US" dirty="0" smtClean="0"/>
              <a:t> ), the lamp is illuminated for less time and the average voltage delivered to the lamp will also be proportionally less reducing its brightness.</a:t>
            </a:r>
          </a:p>
          <a:p>
            <a:pPr algn="just"/>
            <a:r>
              <a:rPr lang="en-US" dirty="0" smtClean="0"/>
              <a:t>Then we can use a silicon controlled rectifier as an AC light dimmer as well as in a variety of other AC power applications such as: AC motor-speed control, temperature control systems and power regulator circuits, etc.</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of Phase Control</a:t>
            </a:r>
            <a:endParaRPr lang="en-US" dirty="0"/>
          </a:p>
        </p:txBody>
      </p:sp>
      <p:sp>
        <p:nvSpPr>
          <p:cNvPr id="3" name="Content Placeholder 2"/>
          <p:cNvSpPr>
            <a:spLocks noGrp="1"/>
          </p:cNvSpPr>
          <p:nvPr>
            <p:ph idx="1"/>
          </p:nvPr>
        </p:nvSpPr>
        <p:spPr/>
        <p:txBody>
          <a:bodyPr/>
          <a:lstStyle/>
          <a:p>
            <a:pPr algn="just"/>
            <a:r>
              <a:rPr lang="en-US" dirty="0" smtClean="0"/>
              <a:t>Such devices include “Gate Turn-OFF </a:t>
            </a:r>
            <a:r>
              <a:rPr lang="en-US" dirty="0" err="1" smtClean="0"/>
              <a:t>Thyristors</a:t>
            </a:r>
            <a:r>
              <a:rPr lang="en-US" dirty="0" smtClean="0"/>
              <a:t>” (GTO), “Static Induction </a:t>
            </a:r>
            <a:r>
              <a:rPr lang="en-US" dirty="0" err="1" smtClean="0"/>
              <a:t>Thyristors</a:t>
            </a:r>
            <a:r>
              <a:rPr lang="en-US" dirty="0" smtClean="0"/>
              <a:t>” (SITH), “MOS Controlled </a:t>
            </a:r>
            <a:r>
              <a:rPr lang="en-US" dirty="0" err="1" smtClean="0"/>
              <a:t>Thyristors</a:t>
            </a:r>
            <a:r>
              <a:rPr lang="en-US" dirty="0" smtClean="0"/>
              <a:t>” (MCT), “Silicon Controlled Switch” (SCS), “Triode </a:t>
            </a:r>
            <a:r>
              <a:rPr lang="en-US" dirty="0" err="1" smtClean="0"/>
              <a:t>Thyristors</a:t>
            </a:r>
            <a:r>
              <a:rPr lang="en-US" dirty="0" smtClean="0"/>
              <a:t>” (TRIAC) and “Light Activated </a:t>
            </a:r>
            <a:r>
              <a:rPr lang="en-US" dirty="0" err="1" smtClean="0"/>
              <a:t>Thyristors</a:t>
            </a:r>
            <a:r>
              <a:rPr lang="en-US" dirty="0" smtClean="0"/>
              <a:t>” (LASCR) to name a few, with all these devices available in a variety of voltage and current ratings making them attractive for use in applications at very high power levels.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Thyristor</a:t>
            </a:r>
            <a:r>
              <a:rPr lang="en-US" dirty="0" smtClean="0"/>
              <a:t> Summary</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Silicon Controlled Rectifiers</a:t>
            </a:r>
            <a:r>
              <a:rPr lang="en-US" dirty="0" smtClean="0"/>
              <a:t> known commonly as </a:t>
            </a:r>
            <a:r>
              <a:rPr lang="en-US" b="1" dirty="0" err="1" smtClean="0"/>
              <a:t>Thyristors</a:t>
            </a:r>
            <a:r>
              <a:rPr lang="en-US" dirty="0" smtClean="0"/>
              <a:t> are three-junction PNPN semiconductor devices which can be regarded as two inter-connected transistors that can be used in the switching of heavy electrical loads</a:t>
            </a:r>
            <a:r>
              <a:rPr lang="en-US" dirty="0" smtClean="0"/>
              <a:t>.</a:t>
            </a:r>
          </a:p>
          <a:p>
            <a:pPr algn="just"/>
            <a:r>
              <a:rPr lang="en-US" dirty="0" smtClean="0"/>
              <a:t> </a:t>
            </a:r>
            <a:r>
              <a:rPr lang="en-US" dirty="0" smtClean="0"/>
              <a:t>They can be latched-“ON” by a single pulse of positive current applied to their Gate terminal and will remain “ON” indefinitely until the Anode to Cathode current falls below their minimum latching level.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Characteristics of </a:t>
            </a:r>
            <a:r>
              <a:rPr lang="en-US" dirty="0" err="1" smtClean="0"/>
              <a:t>Thyristor</a:t>
            </a:r>
            <a:r>
              <a:rPr lang="en-US" dirty="0" smtClean="0"/>
              <a:t> </a:t>
            </a:r>
            <a:endParaRPr lang="en-US" dirty="0"/>
          </a:p>
        </p:txBody>
      </p:sp>
      <p:sp>
        <p:nvSpPr>
          <p:cNvPr id="3" name="Content Placeholder 2"/>
          <p:cNvSpPr>
            <a:spLocks noGrp="1"/>
          </p:cNvSpPr>
          <p:nvPr>
            <p:ph idx="1"/>
          </p:nvPr>
        </p:nvSpPr>
        <p:spPr/>
        <p:txBody>
          <a:bodyPr/>
          <a:lstStyle/>
          <a:p>
            <a:pPr algn="just"/>
            <a:r>
              <a:rPr lang="en-US" dirty="0" err="1" smtClean="0"/>
              <a:t>Thyristors</a:t>
            </a:r>
            <a:r>
              <a:rPr lang="en-US" dirty="0" smtClean="0"/>
              <a:t> are semiconductor devices that can operate only in the switching mode.</a:t>
            </a:r>
          </a:p>
          <a:p>
            <a:pPr algn="just"/>
            <a:r>
              <a:rPr lang="en-US" dirty="0" err="1" smtClean="0"/>
              <a:t>Thyristor</a:t>
            </a:r>
            <a:r>
              <a:rPr lang="en-US" dirty="0" smtClean="0"/>
              <a:t> are current operated devices, a small Gate current controls a larger Anode current.</a:t>
            </a:r>
          </a:p>
          <a:p>
            <a:pPr algn="just"/>
            <a:r>
              <a:rPr lang="en-US" dirty="0" smtClean="0"/>
              <a:t>Conducts current only when forward biased and triggering current applied to the Gate.</a:t>
            </a:r>
          </a:p>
          <a:p>
            <a:pPr algn="just"/>
            <a:r>
              <a:rPr lang="en-US" dirty="0" smtClean="0"/>
              <a:t>The </a:t>
            </a:r>
            <a:r>
              <a:rPr lang="en-US" dirty="0" err="1" smtClean="0"/>
              <a:t>thyristor</a:t>
            </a:r>
            <a:r>
              <a:rPr lang="en-US" dirty="0" smtClean="0"/>
              <a:t> acts like a rectifying diode once it is triggered “ON”.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Characteristics of </a:t>
            </a:r>
            <a:r>
              <a:rPr lang="en-US" dirty="0" err="1" smtClean="0"/>
              <a:t>Thyristor</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a:t>
            </a:r>
            <a:r>
              <a:rPr lang="en-US" dirty="0" err="1" smtClean="0"/>
              <a:t>thyristor</a:t>
            </a:r>
            <a:r>
              <a:rPr lang="en-US" dirty="0" smtClean="0"/>
              <a:t> acts like a rectifying diode once it is triggered “ON”.</a:t>
            </a:r>
          </a:p>
          <a:p>
            <a:pPr algn="just"/>
            <a:r>
              <a:rPr lang="en-US" dirty="0" smtClean="0"/>
              <a:t>Anode current must be greater than holding current to maintain conduction.</a:t>
            </a:r>
          </a:p>
          <a:p>
            <a:pPr algn="just"/>
            <a:r>
              <a:rPr lang="en-US" dirty="0" smtClean="0"/>
              <a:t>Blocks current flow when reverse biased, no matter if Gate current is applied.</a:t>
            </a:r>
          </a:p>
          <a:p>
            <a:pPr algn="just"/>
            <a:r>
              <a:rPr lang="en-US" dirty="0" smtClean="0"/>
              <a:t>Once triggered “ON”, will be latched “ON” conducting even when a gate current is no longer applied providing Anode current is above latching current.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a:t>
            </a:r>
            <a:r>
              <a:rPr lang="en-US" dirty="0" err="1" smtClean="0"/>
              <a:t>Thyristors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err="1" smtClean="0"/>
              <a:t>Thyristors</a:t>
            </a:r>
            <a:r>
              <a:rPr lang="en-US" dirty="0" smtClean="0"/>
              <a:t> are high speed switches that can be used to replace electromechanical relays in many circuits as they have no moving parts, no contact arcing or suffer from corrosion or dirt</a:t>
            </a:r>
            <a:r>
              <a:rPr lang="en-US" dirty="0" smtClean="0"/>
              <a:t>.</a:t>
            </a:r>
          </a:p>
          <a:p>
            <a:pPr algn="just"/>
            <a:r>
              <a:rPr lang="en-US" dirty="0" smtClean="0"/>
              <a:t> </a:t>
            </a:r>
            <a:r>
              <a:rPr lang="en-US" dirty="0" smtClean="0"/>
              <a:t>But in addition to simply switching large currents “ON” and “OFF”, </a:t>
            </a:r>
            <a:r>
              <a:rPr lang="en-US" dirty="0" err="1" smtClean="0"/>
              <a:t>thyristors</a:t>
            </a:r>
            <a:r>
              <a:rPr lang="en-US" dirty="0" smtClean="0"/>
              <a:t> can be made to control the mean value of an AC load current without dissipating large amounts of power</a:t>
            </a:r>
            <a:r>
              <a:rPr lang="en-US" dirty="0" smtClean="0"/>
              <a:t>.</a:t>
            </a:r>
          </a:p>
          <a:p>
            <a:pPr algn="just"/>
            <a:r>
              <a:rPr lang="en-US" dirty="0" smtClean="0"/>
              <a:t> </a:t>
            </a:r>
            <a:r>
              <a:rPr lang="en-US" dirty="0" smtClean="0"/>
              <a:t>A good example of </a:t>
            </a:r>
            <a:r>
              <a:rPr lang="en-US" dirty="0" err="1" smtClean="0"/>
              <a:t>thyristor</a:t>
            </a:r>
            <a:r>
              <a:rPr lang="en-US" dirty="0" smtClean="0"/>
              <a:t> power control is in the control of electric lighting, heaters and motor speed.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a:t>
            </a:r>
            <a:endParaRPr lang="en-US" dirty="0"/>
          </a:p>
        </p:txBody>
      </p:sp>
      <p:sp>
        <p:nvSpPr>
          <p:cNvPr id="3" name="Content Placeholder 2"/>
          <p:cNvSpPr>
            <a:spLocks noGrp="1"/>
          </p:cNvSpPr>
          <p:nvPr>
            <p:ph idx="1"/>
          </p:nvPr>
        </p:nvSpPr>
        <p:spPr/>
        <p:txBody>
          <a:bodyPr/>
          <a:lstStyle/>
          <a:p>
            <a:r>
              <a:rPr lang="en-US" dirty="0" smtClean="0"/>
              <a:t>SCR stands for Silicon Controlled Rectifier.</a:t>
            </a:r>
          </a:p>
          <a:p>
            <a:r>
              <a:rPr lang="en-US" dirty="0" smtClean="0"/>
              <a:t>It is </a:t>
            </a:r>
            <a:r>
              <a:rPr lang="en-US" dirty="0" smtClean="0"/>
              <a:t>four layer, three terminal device.</a:t>
            </a:r>
          </a:p>
          <a:p>
            <a:r>
              <a:rPr lang="en-US" dirty="0" smtClean="0"/>
              <a:t>It belongs to </a:t>
            </a:r>
            <a:r>
              <a:rPr lang="en-US" dirty="0" err="1" smtClean="0"/>
              <a:t>thyristor</a:t>
            </a:r>
            <a:r>
              <a:rPr lang="en-US" dirty="0" smtClean="0"/>
              <a:t> family.</a:t>
            </a:r>
          </a:p>
          <a:p>
            <a:r>
              <a:rPr lang="en-US" dirty="0" smtClean="0"/>
              <a:t>SCR works on the principle of two transistor analogy.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r>
              <a:rPr lang="en-US" dirty="0" smtClean="0"/>
              <a:t>          </a:t>
            </a:r>
          </a:p>
          <a:p>
            <a:pPr>
              <a:buNone/>
            </a:pPr>
            <a:endParaRPr lang="en-US" dirty="0" smtClean="0"/>
          </a:p>
          <a:p>
            <a:pPr>
              <a:buNone/>
            </a:pPr>
            <a:r>
              <a:rPr lang="en-US" dirty="0" smtClean="0"/>
              <a:t>                               </a:t>
            </a:r>
            <a:r>
              <a:rPr lang="en-US" sz="4800" dirty="0" smtClean="0"/>
              <a:t> THANKS</a:t>
            </a:r>
            <a:endParaRPr lang="en-US"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Circuit Diagram of SCR</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524000" y="1447800"/>
            <a:ext cx="5448300" cy="38862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of SCR</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two transistor equivalent circuit shows that the collector current of the NPN transistor TR</a:t>
            </a:r>
            <a:r>
              <a:rPr lang="en-US" baseline="-25000" dirty="0" smtClean="0"/>
              <a:t>2</a:t>
            </a:r>
            <a:r>
              <a:rPr lang="en-US" dirty="0" smtClean="0"/>
              <a:t> feeds directly into the base of the PNP transistor TR</a:t>
            </a:r>
            <a:r>
              <a:rPr lang="en-US" baseline="-25000" dirty="0" smtClean="0"/>
              <a:t>1</a:t>
            </a:r>
            <a:r>
              <a:rPr lang="en-US" dirty="0" smtClean="0"/>
              <a:t>, while the collector current of TR</a:t>
            </a:r>
            <a:r>
              <a:rPr lang="en-US" baseline="-25000" dirty="0" smtClean="0"/>
              <a:t>1</a:t>
            </a:r>
            <a:r>
              <a:rPr lang="en-US" dirty="0" smtClean="0"/>
              <a:t> feeds into the base of TR</a:t>
            </a:r>
            <a:r>
              <a:rPr lang="en-US" baseline="-25000" dirty="0" smtClean="0"/>
              <a:t>2</a:t>
            </a:r>
            <a:r>
              <a:rPr lang="en-US" dirty="0" smtClean="0"/>
              <a:t>.</a:t>
            </a:r>
          </a:p>
          <a:p>
            <a:pPr algn="just"/>
            <a:r>
              <a:rPr lang="en-US" dirty="0" smtClean="0"/>
              <a:t> </a:t>
            </a:r>
            <a:r>
              <a:rPr lang="en-US" dirty="0" smtClean="0"/>
              <a:t>These two inter-connected transistors rely upon each other for conduction as each transistor gets its base-emitter current from the other’s collector-emitter current. </a:t>
            </a:r>
            <a:endParaRPr lang="en-US" dirty="0" smtClean="0"/>
          </a:p>
          <a:p>
            <a:pPr algn="just"/>
            <a:r>
              <a:rPr lang="en-US" dirty="0" smtClean="0"/>
              <a:t>So </a:t>
            </a:r>
            <a:r>
              <a:rPr lang="en-US" dirty="0" smtClean="0"/>
              <a:t>until one of the transistors is given some base current nothing can happen even if an Anode-to-Cathode voltage is present.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of SCR</a:t>
            </a:r>
            <a:endParaRPr lang="en-US" dirty="0"/>
          </a:p>
        </p:txBody>
      </p:sp>
      <p:sp>
        <p:nvSpPr>
          <p:cNvPr id="3" name="Content Placeholder 2"/>
          <p:cNvSpPr>
            <a:spLocks noGrp="1"/>
          </p:cNvSpPr>
          <p:nvPr>
            <p:ph idx="1"/>
          </p:nvPr>
        </p:nvSpPr>
        <p:spPr/>
        <p:txBody>
          <a:bodyPr/>
          <a:lstStyle/>
          <a:p>
            <a:pPr algn="just"/>
            <a:r>
              <a:rPr lang="en-US" dirty="0" smtClean="0"/>
              <a:t>This is an important negative characteristic of the </a:t>
            </a:r>
            <a:r>
              <a:rPr lang="en-US" dirty="0" err="1" smtClean="0"/>
              <a:t>thyristor</a:t>
            </a:r>
            <a:r>
              <a:rPr lang="en-US" dirty="0" smtClean="0"/>
              <a:t>, as </a:t>
            </a:r>
            <a:r>
              <a:rPr lang="en-US" b="1" dirty="0" err="1" smtClean="0"/>
              <a:t>Thyristors</a:t>
            </a:r>
            <a:r>
              <a:rPr lang="en-US" dirty="0" smtClean="0"/>
              <a:t> can be unintentionally triggered into conduction by a reverse over-voltage as well as high temperature or a rapidly rising </a:t>
            </a:r>
            <a:r>
              <a:rPr lang="en-US" i="1" dirty="0" err="1" smtClean="0"/>
              <a:t>dv</a:t>
            </a:r>
            <a:r>
              <a:rPr lang="en-US" i="1" dirty="0" smtClean="0"/>
              <a:t>/</a:t>
            </a:r>
            <a:r>
              <a:rPr lang="en-US" i="1" dirty="0" err="1" smtClean="0"/>
              <a:t>dt</a:t>
            </a:r>
            <a:r>
              <a:rPr lang="en-US" dirty="0" smtClean="0"/>
              <a:t> voltage such as a spike.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Characteristics of SCR</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2290762" y="1934369"/>
            <a:ext cx="4562475" cy="385762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of SCR</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When the </a:t>
            </a:r>
            <a:r>
              <a:rPr lang="en-US" dirty="0" err="1" smtClean="0"/>
              <a:t>thyristors</a:t>
            </a:r>
            <a:r>
              <a:rPr lang="en-US" dirty="0" smtClean="0"/>
              <a:t> Anode terminal is negative with respect to the Cathode, the centre </a:t>
            </a:r>
            <a:r>
              <a:rPr lang="en-US" i="1" dirty="0" smtClean="0"/>
              <a:t>N-P</a:t>
            </a:r>
            <a:r>
              <a:rPr lang="en-US" dirty="0" smtClean="0"/>
              <a:t> junction is forward biased, but the two outer </a:t>
            </a:r>
            <a:r>
              <a:rPr lang="en-US" i="1" dirty="0" smtClean="0"/>
              <a:t>P-N</a:t>
            </a:r>
            <a:r>
              <a:rPr lang="en-US" dirty="0" smtClean="0"/>
              <a:t> junctions are reversed biased and it behaves very much like an ordinary diode</a:t>
            </a:r>
            <a:r>
              <a:rPr lang="en-US" dirty="0" smtClean="0"/>
              <a:t>.</a:t>
            </a:r>
          </a:p>
          <a:p>
            <a:pPr algn="just"/>
            <a:r>
              <a:rPr lang="en-US" dirty="0" smtClean="0"/>
              <a:t> </a:t>
            </a:r>
            <a:r>
              <a:rPr lang="en-US" dirty="0" smtClean="0"/>
              <a:t>Therefore a </a:t>
            </a:r>
            <a:r>
              <a:rPr lang="en-US" dirty="0" err="1" smtClean="0"/>
              <a:t>thyristor</a:t>
            </a:r>
            <a:r>
              <a:rPr lang="en-US" dirty="0" smtClean="0"/>
              <a:t> blocks the flow of reverse current until at some high voltage level the breakdown voltage point of the two outer junctions is exceeded and the </a:t>
            </a:r>
            <a:r>
              <a:rPr lang="en-US" dirty="0" err="1" smtClean="0"/>
              <a:t>thyristor</a:t>
            </a:r>
            <a:r>
              <a:rPr lang="en-US" dirty="0" smtClean="0"/>
              <a:t> conducts without the application of a Gate signal.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Characteristics of SCR</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2290762" y="1934369"/>
            <a:ext cx="4562475" cy="38576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VI Characteristics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Once the </a:t>
            </a:r>
            <a:r>
              <a:rPr lang="en-US" dirty="0" err="1" smtClean="0"/>
              <a:t>thyristor</a:t>
            </a:r>
            <a:r>
              <a:rPr lang="en-US" dirty="0" smtClean="0"/>
              <a:t> has been turned “ON” and is passing current in the forward direction (anode positive), the gate signal looses all control due to the regenerative latching action of the two internal transistors. </a:t>
            </a:r>
            <a:endParaRPr lang="en-US" dirty="0" smtClean="0"/>
          </a:p>
          <a:p>
            <a:pPr algn="just"/>
            <a:r>
              <a:rPr lang="en-US" dirty="0" smtClean="0"/>
              <a:t>The </a:t>
            </a:r>
            <a:r>
              <a:rPr lang="en-US" dirty="0" smtClean="0"/>
              <a:t>application of any gate signals or pulses after regeneration is initiated will have no effect at all because the </a:t>
            </a:r>
            <a:r>
              <a:rPr lang="en-US" dirty="0" err="1" smtClean="0"/>
              <a:t>thyristor</a:t>
            </a:r>
            <a:r>
              <a:rPr lang="en-US" dirty="0" smtClean="0"/>
              <a:t> is already conducting and fully-ON.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676</Words>
  <Application>Microsoft Office PowerPoint</Application>
  <PresentationFormat>On-screen Show (4:3)</PresentationFormat>
  <Paragraphs>55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INDUSTRIAL ELECTRONICS &amp; CONTROL DRIVERS</vt:lpstr>
      <vt:lpstr>SCR</vt:lpstr>
      <vt:lpstr>Circuit Diagram of SCR</vt:lpstr>
      <vt:lpstr>Working of SCR</vt:lpstr>
      <vt:lpstr>Working of SCR</vt:lpstr>
      <vt:lpstr>VI Characteristics of SCR</vt:lpstr>
      <vt:lpstr>Working of SCR</vt:lpstr>
      <vt:lpstr>VI Characteristics of SCR</vt:lpstr>
      <vt:lpstr>Description of VI Characteristics</vt:lpstr>
      <vt:lpstr>Description of VI Characteristics</vt:lpstr>
      <vt:lpstr>Description of VI Characteristics</vt:lpstr>
      <vt:lpstr>Thyristor Phase Control</vt:lpstr>
      <vt:lpstr>Working of Phase Control</vt:lpstr>
      <vt:lpstr>Working of Phase Control</vt:lpstr>
      <vt:lpstr>Working of Phase Control</vt:lpstr>
      <vt:lpstr>Thyristor Summary</vt:lpstr>
      <vt:lpstr>Static Characteristics of Thyristor </vt:lpstr>
      <vt:lpstr>Static Characteristics of Thyristor </vt:lpstr>
      <vt:lpstr>Applications of Thyristors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ELECTRONICS &amp; CONTROL DRIVERS</dc:title>
  <dc:creator>Windows User</dc:creator>
  <cp:lastModifiedBy>Windows User</cp:lastModifiedBy>
  <cp:revision>15</cp:revision>
  <dcterms:created xsi:type="dcterms:W3CDTF">2020-02-03T11:24:02Z</dcterms:created>
  <dcterms:modified xsi:type="dcterms:W3CDTF">2020-03-20T08:11:07Z</dcterms:modified>
</cp:coreProperties>
</file>