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13C60E-A8E9-4385-B2F3-B4FC13A562AC}"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3C60E-A8E9-4385-B2F3-B4FC13A562AC}"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3C60E-A8E9-4385-B2F3-B4FC13A562AC}"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3C60E-A8E9-4385-B2F3-B4FC13A562AC}"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3C60E-A8E9-4385-B2F3-B4FC13A562AC}"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13C60E-A8E9-4385-B2F3-B4FC13A562AC}"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13C60E-A8E9-4385-B2F3-B4FC13A562AC}"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3C60E-A8E9-4385-B2F3-B4FC13A562AC}"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3C60E-A8E9-4385-B2F3-B4FC13A562AC}"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3C60E-A8E9-4385-B2F3-B4FC13A562AC}"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3C60E-A8E9-4385-B2F3-B4FC13A562AC}"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634D7-DA55-4172-9CEB-07B2DFE5C3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3C60E-A8E9-4385-B2F3-B4FC13A562AC}" type="datetimeFigureOut">
              <a:rPr lang="en-US" smtClean="0"/>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634D7-DA55-4172-9CEB-07B2DFE5C3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INDUSTRIAL ELECTRONICS &amp; CONTROL DRIVERS</a:t>
            </a:r>
            <a:endParaRPr lang="en-US" dirty="0"/>
          </a:p>
        </p:txBody>
      </p:sp>
      <p:sp>
        <p:nvSpPr>
          <p:cNvPr id="3" name="Subtitle 2"/>
          <p:cNvSpPr>
            <a:spLocks noGrp="1"/>
          </p:cNvSpPr>
          <p:nvPr>
            <p:ph type="subTitle" idx="1"/>
          </p:nvPr>
        </p:nvSpPr>
        <p:spPr/>
        <p:txBody>
          <a:bodyPr/>
          <a:lstStyle/>
          <a:p>
            <a:r>
              <a:rPr lang="en-US" b="1" dirty="0" smtClean="0">
                <a:latin typeface="Arial Black" pitchFamily="34" charset="0"/>
              </a:rPr>
              <a:t>INTRODUCTION TO </a:t>
            </a:r>
          </a:p>
          <a:p>
            <a:r>
              <a:rPr lang="en-US" b="1" dirty="0" smtClean="0">
                <a:latin typeface="Arial Black" pitchFamily="34" charset="0"/>
              </a:rPr>
              <a:t>CHOPPERS</a:t>
            </a:r>
            <a:endParaRPr lang="en-US" b="1" dirty="0" smtClean="0">
              <a:latin typeface="Arial Black" pitchFamily="34"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lnSpcReduction="10000"/>
          </a:bodyPr>
          <a:lstStyle/>
          <a:p>
            <a:pPr algn="just"/>
            <a:r>
              <a:rPr lang="en-US" dirty="0"/>
              <a:t>The current i</a:t>
            </a:r>
            <a:r>
              <a:rPr lang="en-US" baseline="-25000" dirty="0"/>
              <a:t>0 </a:t>
            </a:r>
            <a:r>
              <a:rPr lang="en-US" dirty="0"/>
              <a:t> will be flowing towards the source  and   it will be positive regardless the chopper is on or  the FD conducts.  The load current will be negative if the chopper is or the diode D2 conducts.  </a:t>
            </a:r>
            <a:endParaRPr lang="en-US" dirty="0" smtClean="0"/>
          </a:p>
          <a:p>
            <a:pPr algn="just"/>
            <a:r>
              <a:rPr lang="en-US" dirty="0" smtClean="0"/>
              <a:t>We </a:t>
            </a:r>
            <a:r>
              <a:rPr lang="en-US" dirty="0"/>
              <a:t>can say the chopper and FD  operate together as type-A chopper in first quadrant. In the second quadrant, the chopper and D2 will operate together as type –B chopper.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062037" y="2253456"/>
            <a:ext cx="7019925" cy="321945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 D Chopper or Two-Quadrant Type –B Chopper</a:t>
            </a:r>
            <a:br>
              <a:rPr lang="en-US" b="1" dirty="0"/>
            </a:b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004887" y="2410619"/>
            <a:ext cx="7134225" cy="290512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a:bodyPr>
          <a:lstStyle/>
          <a:p>
            <a:pPr algn="just"/>
            <a:r>
              <a:rPr lang="en-US" dirty="0"/>
              <a:t>The circuit diagram of the type D chopper is shown in the above figure. When the two choppers are on the output voltage  v</a:t>
            </a:r>
            <a:r>
              <a:rPr lang="en-US" baseline="-25000" dirty="0"/>
              <a:t>0 </a:t>
            </a:r>
            <a:r>
              <a:rPr lang="en-US" dirty="0"/>
              <a:t>will be equal to V</a:t>
            </a:r>
            <a:r>
              <a:rPr lang="en-US" baseline="-25000" dirty="0"/>
              <a:t>s </a:t>
            </a:r>
            <a:r>
              <a:rPr lang="en-US" dirty="0"/>
              <a:t> . When v</a:t>
            </a:r>
            <a:r>
              <a:rPr lang="en-US" baseline="-25000" dirty="0"/>
              <a:t>0 </a:t>
            </a:r>
            <a:r>
              <a:rPr lang="en-US" dirty="0"/>
              <a:t>= – V</a:t>
            </a:r>
            <a:r>
              <a:rPr lang="en-US" baseline="-25000" dirty="0"/>
              <a:t>s </a:t>
            </a:r>
            <a:r>
              <a:rPr lang="en-US" dirty="0"/>
              <a:t> the two choppers will be off but both the diodes D1 and D2 </a:t>
            </a:r>
            <a:r>
              <a:rPr lang="en-US" dirty="0" smtClean="0"/>
              <a:t>will </a:t>
            </a:r>
            <a:r>
              <a:rPr lang="en-US" dirty="0" err="1" smtClean="0"/>
              <a:t>startconducting</a:t>
            </a:r>
            <a:r>
              <a:rPr lang="en-US" dirty="0"/>
              <a:t>. </a:t>
            </a: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lstStyle/>
          <a:p>
            <a:pPr algn="just"/>
            <a:r>
              <a:rPr lang="en-US" dirty="0" smtClean="0"/>
              <a:t>V</a:t>
            </a:r>
            <a:r>
              <a:rPr lang="en-US" baseline="-25000" dirty="0" smtClean="0"/>
              <a:t>0</a:t>
            </a:r>
            <a:r>
              <a:rPr lang="en-US" dirty="0" smtClean="0"/>
              <a:t> the average output voltage will be positive when the choppers turn-on  the time T</a:t>
            </a:r>
            <a:r>
              <a:rPr lang="en-US" baseline="-25000" dirty="0" smtClean="0"/>
              <a:t>on </a:t>
            </a:r>
            <a:r>
              <a:rPr lang="en-US" dirty="0" smtClean="0"/>
              <a:t>will be more than the turn off time </a:t>
            </a:r>
            <a:r>
              <a:rPr lang="en-US" dirty="0" err="1" smtClean="0"/>
              <a:t>T</a:t>
            </a:r>
            <a:r>
              <a:rPr lang="en-US" baseline="-25000" dirty="0" err="1" smtClean="0"/>
              <a:t>off</a:t>
            </a:r>
            <a:r>
              <a:rPr lang="en-US" baseline="-25000" dirty="0" smtClean="0"/>
              <a:t> </a:t>
            </a:r>
            <a:r>
              <a:rPr lang="en-US" dirty="0" smtClean="0"/>
              <a:t> its shown in the wave form below. As the diodes and choppers conduct current only in one direction the direction of load current will be always positive.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 –E chopper or the Fourth-Quadrant Chopper</a:t>
            </a:r>
          </a:p>
        </p:txBody>
      </p:sp>
      <p:pic>
        <p:nvPicPr>
          <p:cNvPr id="6146" name="Picture 2"/>
          <p:cNvPicPr>
            <a:picLocks noGrp="1" noChangeAspect="1" noChangeArrowheads="1"/>
          </p:cNvPicPr>
          <p:nvPr>
            <p:ph idx="1"/>
          </p:nvPr>
        </p:nvPicPr>
        <p:blipFill>
          <a:blip r:embed="rId2"/>
          <a:srcRect/>
          <a:stretch>
            <a:fillRect/>
          </a:stretch>
        </p:blipFill>
        <p:spPr bwMode="auto">
          <a:xfrm>
            <a:off x="1004887" y="2410619"/>
            <a:ext cx="7134225" cy="3456781"/>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a:bodyPr>
          <a:lstStyle/>
          <a:p>
            <a:pPr algn="just"/>
            <a:r>
              <a:rPr lang="en-US" dirty="0"/>
              <a:t>During the first quadrant operation the chopper CH4 will be on . Chopper CH3 will be off and CH1 will be operated.  AS the CH1 and CH4 is on the load voltage v</a:t>
            </a:r>
            <a:r>
              <a:rPr lang="en-US" baseline="-25000" dirty="0"/>
              <a:t>0</a:t>
            </a:r>
            <a:r>
              <a:rPr lang="en-US" dirty="0"/>
              <a:t> will be equal to the source voltage V</a:t>
            </a:r>
            <a:r>
              <a:rPr lang="en-US" baseline="-25000" dirty="0"/>
              <a:t>s </a:t>
            </a:r>
            <a:r>
              <a:rPr lang="en-US" dirty="0"/>
              <a:t> and the load current i</a:t>
            </a:r>
            <a:r>
              <a:rPr lang="en-US" baseline="-25000" dirty="0"/>
              <a:t>0 </a:t>
            </a:r>
            <a:r>
              <a:rPr lang="en-US" dirty="0"/>
              <a:t> will begin to flow . v</a:t>
            </a:r>
            <a:r>
              <a:rPr lang="en-US" baseline="-25000" dirty="0"/>
              <a:t>0</a:t>
            </a:r>
            <a:r>
              <a:rPr lang="en-US" dirty="0"/>
              <a:t> and i</a:t>
            </a:r>
            <a:r>
              <a:rPr lang="en-US" baseline="-25000" dirty="0"/>
              <a:t>0 </a:t>
            </a:r>
            <a:r>
              <a:rPr lang="en-US" dirty="0"/>
              <a:t>will be positive as the first quadrant operation is taking place.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lstStyle/>
          <a:p>
            <a:pPr algn="just"/>
            <a:r>
              <a:rPr lang="en-US" dirty="0" smtClean="0"/>
              <a:t>As soon as the chopper CH1 is turned off, the positive current freewheels through CH4  and the diode D2 .  The type E chopper acts as a step- down chopper in the first quadrant.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a:bodyPr>
          <a:lstStyle/>
          <a:p>
            <a:pPr algn="just"/>
            <a:r>
              <a:rPr lang="en-US" dirty="0"/>
              <a:t>In this case the chopper CH2 will be operational and the other three are kept off. As  CH2 is on  negative current will starts flowing through the inductor L . CH2 ,E and D4.  Energy is stored in the inductor L as the chopper CH2 is </a:t>
            </a:r>
            <a:r>
              <a:rPr lang="en-US" dirty="0" smtClean="0"/>
              <a:t>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lstStyle/>
          <a:p>
            <a:pPr algn="just"/>
            <a:r>
              <a:rPr lang="en-US" dirty="0" smtClean="0"/>
              <a:t>When CH2 is off the current will be fed back to the source through the diodes D1 and D4. Here (</a:t>
            </a:r>
            <a:r>
              <a:rPr lang="en-US" dirty="0" err="1" smtClean="0"/>
              <a:t>E+L.di</a:t>
            </a:r>
            <a:r>
              <a:rPr lang="en-US" dirty="0" smtClean="0"/>
              <a:t>/</a:t>
            </a:r>
            <a:r>
              <a:rPr lang="en-US" dirty="0" err="1" smtClean="0"/>
              <a:t>dt</a:t>
            </a:r>
            <a:r>
              <a:rPr lang="en-US" dirty="0" smtClean="0"/>
              <a:t>) will be more than the source voltage V</a:t>
            </a:r>
            <a:r>
              <a:rPr lang="en-US" baseline="-25000" dirty="0" smtClean="0"/>
              <a:t>s </a:t>
            </a:r>
            <a:r>
              <a:rPr lang="en-US" dirty="0" smtClean="0"/>
              <a:t> . In second quadrant the chopper will act as a step-up chopper as the power is fed back from load to source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Chopper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 chopper uses high speed to connect and disconnect from a source load. A fixed DC voltage is applied intermittently to the source load by continuously triggering the power switch ON/OFF. The period of time for which the power switch stays ON or OFF is referred to as the chopper’s ON and OFF state times, respectively.</a:t>
            </a:r>
          </a:p>
          <a:p>
            <a:pPr algn="just"/>
            <a:r>
              <a:rPr lang="en-US" dirty="0"/>
              <a:t>Choppers are mostly applied in electric cars, conversion of wind and solar energy, and DC motor regulators.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lstStyle/>
          <a:p>
            <a:pPr algn="just"/>
            <a:r>
              <a:rPr lang="en-US" dirty="0"/>
              <a:t>In third quadrant operation CH1 will be kept off , CH2 will be  on and CH3 is operated. For this quadrant working the polarity of the load should be reversed. As the chopper CH3 is on, the load gets connected to the source  V</a:t>
            </a:r>
            <a:r>
              <a:rPr lang="en-US" baseline="-25000" dirty="0"/>
              <a:t>s</a:t>
            </a:r>
            <a:r>
              <a:rPr lang="en-US" dirty="0"/>
              <a:t> and  v</a:t>
            </a:r>
            <a:r>
              <a:rPr lang="en-US" baseline="-25000" dirty="0"/>
              <a:t>0</a:t>
            </a:r>
            <a:r>
              <a:rPr lang="en-US" dirty="0"/>
              <a:t> and i</a:t>
            </a:r>
            <a:r>
              <a:rPr lang="en-US" baseline="-25000" dirty="0"/>
              <a:t>0</a:t>
            </a:r>
            <a:r>
              <a:rPr lang="en-US" dirty="0"/>
              <a:t> will be negative  and the third quadrant operation will takes place. This chopper acts as a step-down chopper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a:bodyPr>
          <a:lstStyle/>
          <a:p>
            <a:pPr algn="just"/>
            <a:r>
              <a:rPr lang="en-US" dirty="0"/>
              <a:t>CH4 will be operated and CH1, CH2 and CH3 will be off. When the chopper CH4 is turned on positive current starts to flow through CH4, D2 ,E and the inductor L will store energy.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lstStyle/>
          <a:p>
            <a:pPr algn="just"/>
            <a:r>
              <a:rPr lang="en-US" dirty="0" smtClean="0"/>
              <a:t>As the CH4 is turned off the current is feedback to the source through the diodes D2 and D3 , the operation will be in fourth quadrant as the load voltage is negative but the load current is positive. The chopper acts as a step up chopper as the power is fed back from load to source.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endParaRPr lang="en-US" dirty="0"/>
          </a:p>
          <a:p>
            <a:pPr>
              <a:buNone/>
            </a:pPr>
            <a:endParaRPr lang="en-US" dirty="0" smtClean="0"/>
          </a:p>
          <a:p>
            <a:pPr>
              <a:buNone/>
            </a:pPr>
            <a:r>
              <a:rPr lang="en-US"/>
              <a:t> </a:t>
            </a:r>
            <a:r>
              <a:rPr lang="en-US" smtClean="0"/>
              <a:t>                          </a:t>
            </a:r>
            <a:r>
              <a:rPr lang="en-US" sz="6600" smtClean="0"/>
              <a:t>THANKS</a:t>
            </a:r>
            <a:endParaRPr lang="en-US"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of Chopper</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133600" y="2133600"/>
            <a:ext cx="4038600" cy="227250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Type A Chopper or First–Quadrant Chopper</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This type of chopper is shown in the figure. It is known as first-quadrant chopper or type A chopper. When the chopper is on, v</a:t>
            </a:r>
            <a:r>
              <a:rPr lang="en-US" baseline="-25000" dirty="0"/>
              <a:t>0 = </a:t>
            </a:r>
            <a:r>
              <a:rPr lang="en-US" dirty="0"/>
              <a:t>V</a:t>
            </a:r>
            <a:r>
              <a:rPr lang="en-US" baseline="-25000" dirty="0"/>
              <a:t>S </a:t>
            </a:r>
            <a:r>
              <a:rPr lang="en-US" dirty="0"/>
              <a:t>as a result and the current flows in the direction of the load</a:t>
            </a:r>
            <a:r>
              <a:rPr lang="en-US" dirty="0" smtClean="0"/>
              <a:t>.</a:t>
            </a:r>
          </a:p>
          <a:p>
            <a:pPr algn="just"/>
            <a:r>
              <a:rPr lang="en-US" dirty="0" smtClean="0"/>
              <a:t> </a:t>
            </a:r>
            <a:r>
              <a:rPr lang="en-US" dirty="0"/>
              <a:t>But when the chopper is off v</a:t>
            </a:r>
            <a:r>
              <a:rPr lang="en-US" baseline="-25000" dirty="0"/>
              <a:t>0   </a:t>
            </a:r>
            <a:r>
              <a:rPr lang="en-US" dirty="0"/>
              <a:t>is zero but I</a:t>
            </a:r>
            <a:r>
              <a:rPr lang="en-US" baseline="-25000" dirty="0"/>
              <a:t>0 </a:t>
            </a:r>
            <a:r>
              <a:rPr lang="en-US" dirty="0"/>
              <a:t> continues to flow in the same direction through the freewheeling diode FD, thus average value of voltage and current  say V</a:t>
            </a:r>
            <a:r>
              <a:rPr lang="en-US" baseline="-25000" dirty="0"/>
              <a:t>0  </a:t>
            </a:r>
            <a:r>
              <a:rPr lang="en-US" dirty="0"/>
              <a:t>and I</a:t>
            </a:r>
            <a:r>
              <a:rPr lang="en-US" baseline="-25000" dirty="0"/>
              <a:t>0 </a:t>
            </a:r>
            <a:r>
              <a:rPr lang="en-US" dirty="0"/>
              <a:t> will be always </a:t>
            </a:r>
            <a:r>
              <a:rPr lang="en-US" dirty="0" smtClean="0"/>
              <a:t>positive.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 A Chopper or First–Quadrant Chopper</a:t>
            </a:r>
            <a:br>
              <a:rPr lang="en-US" b="1" dirty="0" smtClean="0"/>
            </a:b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923925" y="2382044"/>
            <a:ext cx="7296150" cy="29622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B Chopper 2</a:t>
            </a:r>
            <a:r>
              <a:rPr lang="en-US" baseline="30000" dirty="0" smtClean="0"/>
              <a:t>nd</a:t>
            </a:r>
            <a:r>
              <a:rPr lang="en-US" dirty="0" smtClean="0"/>
              <a:t> Quadrant Chopper</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038225" y="2524919"/>
            <a:ext cx="7067550" cy="267652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class B Chopper</a:t>
            </a:r>
            <a:endParaRPr lang="en-US" dirty="0"/>
          </a:p>
        </p:txBody>
      </p:sp>
      <p:sp>
        <p:nvSpPr>
          <p:cNvPr id="3" name="Content Placeholder 2"/>
          <p:cNvSpPr>
            <a:spLocks noGrp="1"/>
          </p:cNvSpPr>
          <p:nvPr>
            <p:ph idx="1"/>
          </p:nvPr>
        </p:nvSpPr>
        <p:spPr/>
        <p:txBody>
          <a:bodyPr>
            <a:normAutofit lnSpcReduction="10000"/>
          </a:bodyPr>
          <a:lstStyle/>
          <a:p>
            <a:pPr algn="just"/>
            <a:r>
              <a:rPr lang="en-US" dirty="0"/>
              <a:t>In type B or second quadrant chopper the load must always contain a dc source E .  When the chopper   is on, v</a:t>
            </a:r>
            <a:r>
              <a:rPr lang="en-US" baseline="-25000" dirty="0"/>
              <a:t>0 </a:t>
            </a:r>
            <a:r>
              <a:rPr lang="en-US" dirty="0"/>
              <a:t>  is zero but the load voltage E drives the current through the inductor L and the chopper, L stores the energy during the time T</a:t>
            </a:r>
            <a:r>
              <a:rPr lang="en-US" baseline="-25000" dirty="0"/>
              <a:t>on </a:t>
            </a:r>
            <a:r>
              <a:rPr lang="en-US" dirty="0"/>
              <a:t> of the chopper </a:t>
            </a:r>
            <a:r>
              <a:rPr lang="en-US" dirty="0" smtClean="0"/>
              <a:t>.</a:t>
            </a:r>
          </a:p>
          <a:p>
            <a:pPr algn="just"/>
            <a:r>
              <a:rPr lang="en-US" dirty="0" smtClean="0"/>
              <a:t> </a:t>
            </a:r>
            <a:r>
              <a:rPr lang="en-US" dirty="0"/>
              <a:t>When the chopper is off , v</a:t>
            </a:r>
            <a:r>
              <a:rPr lang="en-US" baseline="-25000" dirty="0"/>
              <a:t>0 </a:t>
            </a:r>
            <a:r>
              <a:rPr lang="en-US" dirty="0"/>
              <a:t>=( E+ L .  </a:t>
            </a:r>
            <a:r>
              <a:rPr lang="en-US" i="1" dirty="0" err="1" smtClean="0"/>
              <a:t>di</a:t>
            </a:r>
            <a:r>
              <a:rPr lang="en-US" dirty="0" smtClean="0"/>
              <a:t>/</a:t>
            </a:r>
            <a:r>
              <a:rPr lang="en-US" i="1" dirty="0" err="1" smtClean="0"/>
              <a:t>dt</a:t>
            </a:r>
            <a:r>
              <a:rPr lang="en-US" i="1" dirty="0" smtClean="0"/>
              <a:t>)</a:t>
            </a:r>
            <a:r>
              <a:rPr lang="en-US" dirty="0"/>
              <a:t> will be more than the source voltage  V</a:t>
            </a:r>
            <a:r>
              <a:rPr lang="en-US" baseline="-25000" dirty="0"/>
              <a:t>s </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class B Chopper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Because of this the diode D2 will be  forward biased and begins conducting and hence the power starts flowing to the source.  No matter the chopper is on or off the current I</a:t>
            </a:r>
            <a:r>
              <a:rPr lang="en-US" baseline="-25000" dirty="0"/>
              <a:t>0</a:t>
            </a:r>
            <a:r>
              <a:rPr lang="en-US" dirty="0"/>
              <a:t>  will be flowing out of the load and is treated negative . </a:t>
            </a:r>
            <a:endParaRPr lang="en-US" dirty="0" smtClean="0"/>
          </a:p>
          <a:p>
            <a:pPr algn="just"/>
            <a:r>
              <a:rPr lang="en-US" dirty="0" smtClean="0"/>
              <a:t>Since </a:t>
            </a:r>
            <a:r>
              <a:rPr lang="en-US" dirty="0"/>
              <a:t>V</a:t>
            </a:r>
            <a:r>
              <a:rPr lang="en-US" baseline="-25000" dirty="0"/>
              <a:t>O </a:t>
            </a:r>
            <a:r>
              <a:rPr lang="en-US" dirty="0"/>
              <a:t> is positive and  the current I</a:t>
            </a:r>
            <a:r>
              <a:rPr lang="en-US" baseline="-25000" dirty="0"/>
              <a:t>0 </a:t>
            </a:r>
            <a:r>
              <a:rPr lang="en-US" dirty="0"/>
              <a:t> is negative , the direction of power flow will be from load to source. The load voltage V</a:t>
            </a:r>
            <a:r>
              <a:rPr lang="en-US" baseline="-25000" dirty="0"/>
              <a:t>0 </a:t>
            </a:r>
            <a:r>
              <a:rPr lang="en-US" dirty="0"/>
              <a:t> = (E+L</a:t>
            </a:r>
            <a:r>
              <a:rPr lang="en-US" i="1" dirty="0"/>
              <a:t>  .</a:t>
            </a:r>
            <a:r>
              <a:rPr lang="en-US" i="1" dirty="0" err="1"/>
              <a:t>di</a:t>
            </a:r>
            <a:r>
              <a:rPr lang="en-US" dirty="0"/>
              <a:t>/</a:t>
            </a:r>
            <a:r>
              <a:rPr lang="en-US" i="1" dirty="0" err="1"/>
              <a:t>dt</a:t>
            </a:r>
            <a:r>
              <a:rPr lang="en-US" i="1" dirty="0"/>
              <a:t> ) </a:t>
            </a:r>
            <a:r>
              <a:rPr lang="en-US" dirty="0"/>
              <a:t>  will be more than the voltage V</a:t>
            </a:r>
            <a:r>
              <a:rPr lang="en-US" baseline="-25000" dirty="0"/>
              <a:t>s</a:t>
            </a:r>
            <a:r>
              <a:rPr lang="en-US" dirty="0"/>
              <a:t>  so the  type B chopper is also known as a step up chopper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 -C chopper or Two-quadrant type-A Chopper</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Type C chopper is obtained by connecting type –A  and type –B choppers in parallel.  We will always get a positive output voltage V</a:t>
            </a:r>
            <a:r>
              <a:rPr lang="en-US" baseline="-25000" dirty="0"/>
              <a:t>0 </a:t>
            </a:r>
            <a:r>
              <a:rPr lang="en-US" dirty="0"/>
              <a:t> as the freewheeling diode FD is present across the load.  </a:t>
            </a:r>
            <a:endParaRPr lang="en-US" dirty="0" smtClean="0"/>
          </a:p>
          <a:p>
            <a:pPr algn="just"/>
            <a:r>
              <a:rPr lang="en-US" dirty="0" smtClean="0"/>
              <a:t>When </a:t>
            </a:r>
            <a:r>
              <a:rPr lang="en-US" dirty="0"/>
              <a:t>the chopper is on the freewheeling diode starts conducting and the output voltage v</a:t>
            </a:r>
            <a:r>
              <a:rPr lang="en-US" baseline="-25000" dirty="0"/>
              <a:t>0</a:t>
            </a:r>
            <a:r>
              <a:rPr lang="en-US" dirty="0"/>
              <a:t> will be equal to V</a:t>
            </a:r>
            <a:r>
              <a:rPr lang="en-US" baseline="-25000" dirty="0"/>
              <a:t>s   </a:t>
            </a:r>
            <a:r>
              <a:rPr lang="en-US" dirty="0"/>
              <a:t>. The direction of the load current i</a:t>
            </a:r>
            <a:r>
              <a:rPr lang="en-US" baseline="-25000" dirty="0"/>
              <a:t>0 </a:t>
            </a:r>
            <a:r>
              <a:rPr lang="en-US" dirty="0"/>
              <a:t>will be reversed.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454</Words>
  <Application>Microsoft Office PowerPoint</Application>
  <PresentationFormat>On-screen Show (4:3)</PresentationFormat>
  <Paragraphs>49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INDUSTRIAL ELECTRONICS &amp; CONTROL DRIVERS</vt:lpstr>
      <vt:lpstr>What is Chopper</vt:lpstr>
      <vt:lpstr>Symbol of Chopper</vt:lpstr>
      <vt:lpstr>Type A Chopper or First–Quadrant Chopper </vt:lpstr>
      <vt:lpstr>Type A Chopper or First–Quadrant Chopper </vt:lpstr>
      <vt:lpstr>Class B Chopper 2nd Quadrant Chopper</vt:lpstr>
      <vt:lpstr>Working of class B Chopper</vt:lpstr>
      <vt:lpstr>Working of class B Chopper</vt:lpstr>
      <vt:lpstr>Type -C chopper or Two-quadrant type-A Chopper </vt:lpstr>
      <vt:lpstr>Working</vt:lpstr>
      <vt:lpstr>Working</vt:lpstr>
      <vt:lpstr>Type D Chopper or Two-Quadrant Type –B Chopper </vt:lpstr>
      <vt:lpstr>Working</vt:lpstr>
      <vt:lpstr>Working</vt:lpstr>
      <vt:lpstr>Type –E chopper or the Fourth-Quadrant Chopper</vt:lpstr>
      <vt:lpstr>Working</vt:lpstr>
      <vt:lpstr>Working</vt:lpstr>
      <vt:lpstr>Working</vt:lpstr>
      <vt:lpstr>Working</vt:lpstr>
      <vt:lpstr>Working</vt:lpstr>
      <vt:lpstr>Working</vt:lpstr>
      <vt:lpstr>Working</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ELECTRONICS &amp; CONTROL DRIVERS</dc:title>
  <dc:creator>Windows User</dc:creator>
  <cp:lastModifiedBy>Windows User</cp:lastModifiedBy>
  <cp:revision>15</cp:revision>
  <dcterms:created xsi:type="dcterms:W3CDTF">2020-03-20T08:11:17Z</dcterms:created>
  <dcterms:modified xsi:type="dcterms:W3CDTF">2020-03-20T08:36:11Z</dcterms:modified>
</cp:coreProperties>
</file>